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60" r:id="rId4"/>
    <p:sldId id="258" r:id="rId5"/>
    <p:sldId id="259" r:id="rId6"/>
    <p:sldId id="276" r:id="rId7"/>
    <p:sldId id="291" r:id="rId8"/>
    <p:sldId id="262" r:id="rId9"/>
    <p:sldId id="267" r:id="rId10"/>
    <p:sldId id="284" r:id="rId11"/>
    <p:sldId id="263" r:id="rId13"/>
    <p:sldId id="270" r:id="rId14"/>
    <p:sldId id="292" r:id="rId15"/>
    <p:sldId id="295" r:id="rId16"/>
    <p:sldId id="296" r:id="rId17"/>
    <p:sldId id="297" r:id="rId18"/>
    <p:sldId id="294" r:id="rId19"/>
    <p:sldId id="293" r:id="rId20"/>
    <p:sldId id="272" r:id="rId21"/>
    <p:sldId id="274" r:id="rId22"/>
    <p:sldId id="285" r:id="rId23"/>
    <p:sldId id="28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64E"/>
    <a:srgbClr val="C4EA4A"/>
    <a:srgbClr val="CCF058"/>
    <a:srgbClr val="51C4C7"/>
    <a:srgbClr val="96A1A6"/>
    <a:srgbClr val="ECF0F1"/>
    <a:srgbClr val="DBF977"/>
    <a:srgbClr val="9AEB72"/>
    <a:srgbClr val="9DACB3"/>
    <a:srgbClr val="A5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>
        <p:guide orient="horz" pos="2724"/>
        <p:guide orient="horz" pos="3158"/>
        <p:guide orient="horz" pos="4012"/>
        <p:guide orient="horz" pos="847"/>
        <p:guide orient="horz" pos="1373"/>
        <p:guide orient="horz" pos="3716"/>
        <p:guide pos="3840"/>
        <p:guide pos="7075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47A-5D7E-4EE2-BD79-F3AAC21C96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01268-31D5-46AE-9B32-78742CA2B2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CFC27-049B-43F8-9B0B-90E6D9C439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6A2-184F-4A14-B841-A667E9A8D3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02479" y="2489875"/>
            <a:ext cx="4787042" cy="1868898"/>
            <a:chOff x="3680304" y="2144581"/>
            <a:chExt cx="4787042" cy="1868898"/>
          </a:xfrm>
        </p:grpSpPr>
        <p:grpSp>
          <p:nvGrpSpPr>
            <p:cNvPr id="8" name="组合 7"/>
            <p:cNvGrpSpPr/>
            <p:nvPr/>
          </p:nvGrpSpPr>
          <p:grpSpPr>
            <a:xfrm>
              <a:off x="3905738" y="2144581"/>
              <a:ext cx="4561608" cy="1868898"/>
              <a:chOff x="3905738" y="2144581"/>
              <a:chExt cx="4561608" cy="186889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905738" y="2414758"/>
                <a:ext cx="456160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8000" b="1" spc="-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8000" b="1" spc="-1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</a:t>
                </a:r>
                <a:endParaRPr lang="zh-CN" altLang="en-US" sz="8000" b="1" spc="-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071590" y="3630121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028447" y="2530664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文本框 1"/>
              <p:cNvSpPr txBox="1"/>
              <p:nvPr/>
            </p:nvSpPr>
            <p:spPr>
              <a:xfrm>
                <a:off x="4104047" y="2144581"/>
                <a:ext cx="4230305" cy="41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049818" y="3644147"/>
                <a:ext cx="4273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团队协作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0304" y="2195441"/>
              <a:ext cx="203200" cy="698500"/>
              <a:chOff x="3187700" y="1155700"/>
              <a:chExt cx="2032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187700" y="1155700"/>
                <a:ext cx="203200" cy="203200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187700" y="1403350"/>
                <a:ext cx="203200" cy="203200"/>
              </a:xfrm>
              <a:prstGeom prst="ellipse">
                <a:avLst/>
              </a:prstGeom>
              <a:solidFill>
                <a:srgbClr val="9AEB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187700" y="1651000"/>
                <a:ext cx="203200" cy="203200"/>
              </a:xfrm>
              <a:prstGeom prst="ellipse">
                <a:avLst/>
              </a:prstGeom>
              <a:solidFill>
                <a:srgbClr val="C2E6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33863" y="1965325"/>
            <a:ext cx="3803650" cy="3803650"/>
          </a:xfrm>
          <a:prstGeom prst="ellipse">
            <a:avLst/>
          </a:prstGeom>
          <a:noFill/>
          <a:ln>
            <a:solidFill>
              <a:srgbClr val="A5B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23063" y="1820725"/>
            <a:ext cx="749300" cy="749300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2663" y="182072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88263" y="3492500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23063" y="5164276"/>
            <a:ext cx="749300" cy="749300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792663" y="516427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827463" y="3492500"/>
            <a:ext cx="749300" cy="749300"/>
          </a:xfrm>
          <a:prstGeom prst="ellipse">
            <a:avLst/>
          </a:pr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56213" y="2990850"/>
            <a:ext cx="1752600" cy="1752600"/>
          </a:xfrm>
          <a:prstGeom prst="ellipse">
            <a:avLst/>
          </a:pr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0" y="1777862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、远程仓库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48600" y="5121138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987675" y="1965325"/>
            <a:ext cx="170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396490" y="5303520"/>
            <a:ext cx="2180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、时光机穿梭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71650" y="3555365"/>
            <a:ext cx="192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70950" y="3449500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4918075" y="1944688"/>
            <a:ext cx="49847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 cstate="screen">
            <a:lum bright="70000" contrast="-70000"/>
          </a:blip>
          <a:stretch>
            <a:fillRect/>
          </a:stretch>
        </p:blipFill>
        <p:spPr>
          <a:xfrm>
            <a:off x="7859876" y="3658197"/>
            <a:ext cx="396237" cy="392907"/>
          </a:xfrm>
          <a:prstGeom prst="rect">
            <a:avLst/>
          </a:prstGeom>
        </p:spPr>
      </p:pic>
      <p:sp>
        <p:nvSpPr>
          <p:cNvPr id="14" name="AutoShape 7"/>
          <p:cNvSpPr>
            <a:spLocks noChangeAspect="1" noChangeArrowheads="1" noTextEdit="1"/>
          </p:cNvSpPr>
          <p:nvPr/>
        </p:nvSpPr>
        <p:spPr bwMode="auto">
          <a:xfrm>
            <a:off x="4975225" y="5337175"/>
            <a:ext cx="3968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5783915" y="3492500"/>
            <a:ext cx="697196" cy="74266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49344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58" name="任意多边形 5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8648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2" name="任意多边形 61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300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6" name="任意多边形 65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692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0" name="任意多边形 69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34482" y="532729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4" name="任意多边形 73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4882" y="5327299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8" name="任意多边形 7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86" name="椭圆 8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2980" y="538480"/>
            <a:ext cx="2302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--global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、设置全局变量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88003" y="2735186"/>
            <a:ext cx="2620645" cy="1236980"/>
            <a:chOff x="8262341" y="1773238"/>
            <a:chExt cx="2620645" cy="1236980"/>
          </a:xfrm>
        </p:grpSpPr>
        <p:sp>
          <p:nvSpPr>
            <p:cNvPr id="35" name="文本框 34"/>
            <p:cNvSpPr txBox="1"/>
            <p:nvPr/>
          </p:nvSpPr>
          <p:spPr>
            <a:xfrm>
              <a:off x="8617941" y="1773238"/>
              <a:ext cx="22650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 Bash</a:t>
              </a:r>
              <a:endPara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198"/>
              <a:ext cx="249999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此软件安装成功即代表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安装成功。方便在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上使用命令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550" y="3696970"/>
            <a:ext cx="1137285" cy="1106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1735" y="2246630"/>
            <a:ext cx="46050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、打开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命令窗口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、输入如下命令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因为Git是分布式版本控制系统，所以，每个机器都必须自报家门：你的名字和Email地址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1">
                <a:solidFill>
                  <a:srgbClr val="FF0000"/>
                </a:solidFill>
              </a:rPr>
              <a:t>注意：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config命令的--global参数，用了这个参数，表示你这台机器上所有的Git仓库都会使用这个配置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735" y="2849880"/>
            <a:ext cx="4400550" cy="588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27830" y="1344930"/>
            <a:ext cx="3462655" cy="83566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19980" y="1532890"/>
            <a:ext cx="222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什么是版本库？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6290" y="2522220"/>
            <a:ext cx="8107680" cy="36728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99030" y="2697480"/>
            <a:ext cx="73933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盘</a:t>
            </a:r>
            <a:endParaRPr lang="zh-CN" altLang="en-US" sz="32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、创建一个目录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gitstudy</a:t>
            </a:r>
            <a:endParaRPr lang="en-US" altLang="zh-CN" sz="32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、进入到此目录</a:t>
            </a:r>
            <a:endParaRPr lang="zh-CN" altLang="en-US" sz="32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、初始化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</a:t>
            </a:r>
            <a:endParaRPr lang="en-US" altLang="zh-CN" sz="32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git init命令把这个目录变成Git可以管理的仓库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多了一个.git的目录，这个目录是Git来跟踪管理版本库的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9610" y="1007745"/>
            <a:ext cx="7632065" cy="529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把文件放入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4369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直接复制粘贴或者</a:t>
            </a:r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命令创建文件</a:t>
            </a:r>
            <a:endParaRPr lang="zh-CN" altLang="en-US" sz="28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文本编辑每个文件开头添加了0xefbbbf（十六进制）的字符，你会遇到很多不可思议的问题，比如，网页第一行可能会显示一个“?”</a:t>
            </a:r>
            <a:endParaRPr lang="zh-CN" altLang="en-US" sz="28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 add告诉Git，把文件添加到仓库</a:t>
            </a:r>
            <a:endParaRPr sz="28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、git commit告诉Git，把文件提交到仓库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4060" y="1294130"/>
            <a:ext cx="7769225" cy="4900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工作区版本库结构图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1440180"/>
            <a:ext cx="8702040" cy="469582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9677400" y="1345565"/>
            <a:ext cx="2286000" cy="470471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677400" y="1526540"/>
            <a:ext cx="236093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工作区：</a:t>
            </a:r>
            <a:endParaRPr lang="zh-CN" altLang="en-US"/>
          </a:p>
          <a:p>
            <a:r>
              <a:rPr lang="zh-CN" altLang="en-US"/>
              <a:t>就是</a:t>
            </a:r>
            <a:r>
              <a:rPr lang="en-US" altLang="zh-CN"/>
              <a:t>window</a:t>
            </a:r>
            <a:r>
              <a:rPr lang="zh-CN" altLang="en-US"/>
              <a:t>上可见的</a:t>
            </a:r>
            <a:endParaRPr lang="zh-CN" altLang="en-US"/>
          </a:p>
          <a:p>
            <a:r>
              <a:rPr lang="zh-CN" altLang="en-US"/>
              <a:t>目录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版本库：</a:t>
            </a:r>
            <a:endParaRPr lang="zh-CN" altLang="en-US"/>
          </a:p>
          <a:p>
            <a:r>
              <a:rPr lang="zh-CN" altLang="en-US"/>
              <a:t>初始化时多出来的隐</a:t>
            </a:r>
            <a:endParaRPr lang="zh-CN" altLang="en-US"/>
          </a:p>
          <a:p>
            <a:r>
              <a:rPr lang="zh-CN" altLang="en-US"/>
              <a:t>藏的目录</a:t>
            </a:r>
            <a:r>
              <a:rPr lang="en-US" altLang="zh-CN"/>
              <a:t>git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state:</a:t>
            </a:r>
            <a:endParaRPr lang="en-US" altLang="zh-CN"/>
          </a:p>
          <a:p>
            <a:r>
              <a:rPr lang="zh-CN" altLang="en-US"/>
              <a:t>版本库里的暂存区，</a:t>
            </a:r>
            <a:endParaRPr lang="zh-CN" altLang="en-US"/>
          </a:p>
          <a:p>
            <a:r>
              <a:rPr lang="en-US" altLang="zh-CN"/>
              <a:t>add</a:t>
            </a:r>
            <a:r>
              <a:rPr lang="zh-CN" altLang="en-US"/>
              <a:t>操作讲工作区的文</a:t>
            </a:r>
            <a:endParaRPr lang="zh-CN" altLang="en-US"/>
          </a:p>
          <a:p>
            <a:r>
              <a:rPr lang="zh-CN" altLang="en-US"/>
              <a:t>件放入暂存区</a:t>
            </a:r>
            <a:endParaRPr lang="zh-CN" altLang="en-US"/>
          </a:p>
          <a:p>
            <a:r>
              <a:rPr lang="en-US" altLang="zh-CN"/>
              <a:t>master:</a:t>
            </a:r>
            <a:endParaRPr lang="en-US" altLang="zh-CN"/>
          </a:p>
          <a:p>
            <a:r>
              <a:rPr lang="zh-CN" altLang="en-US"/>
              <a:t>分支，</a:t>
            </a:r>
            <a:r>
              <a:rPr lang="en-US" altLang="zh-CN"/>
              <a:t>commit</a:t>
            </a:r>
            <a:r>
              <a:rPr lang="zh-CN" altLang="en-US"/>
              <a:t>命令将</a:t>
            </a:r>
            <a:endParaRPr lang="zh-CN" altLang="en-US"/>
          </a:p>
          <a:p>
            <a:r>
              <a:rPr lang="zh-CN" altLang="en-US"/>
              <a:t>文件由暂存区移到当</a:t>
            </a:r>
            <a:endParaRPr lang="zh-CN" altLang="en-US"/>
          </a:p>
          <a:p>
            <a:r>
              <a:rPr lang="zh-CN" altLang="en-US"/>
              <a:t>前分支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27830" y="1344930"/>
            <a:ext cx="3462655" cy="835660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19980" y="1532890"/>
            <a:ext cx="222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什么是版本库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6290" y="2522220"/>
            <a:ext cx="8107680" cy="36728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99030" y="2697480"/>
            <a:ext cx="73933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2980" y="1345565"/>
            <a:ext cx="1923415" cy="835660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55700" y="1533525"/>
            <a:ext cx="222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6290" y="2522220"/>
            <a:ext cx="8107680" cy="36728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99030" y="2697480"/>
            <a:ext cx="73933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12178" y="1777330"/>
            <a:ext cx="3151186" cy="3646170"/>
            <a:chOff x="982664" y="2153085"/>
            <a:chExt cx="3151186" cy="3646170"/>
          </a:xfrm>
        </p:grpSpPr>
        <p:sp>
          <p:nvSpPr>
            <p:cNvPr id="32" name="文本框 31"/>
            <p:cNvSpPr txBox="1"/>
            <p:nvPr/>
          </p:nvSpPr>
          <p:spPr>
            <a:xfrm>
              <a:off x="1010639" y="2153085"/>
              <a:ext cx="312321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什么是版本库？</a:t>
              </a:r>
              <a:endPara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2664" y="2553135"/>
              <a:ext cx="3150870" cy="3246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290" y="596900"/>
            <a:ext cx="7569200" cy="561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53221" y="266077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35579" y="2321005"/>
            <a:ext cx="79208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38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9990" y="538658"/>
            <a:ext cx="2367533" cy="813892"/>
            <a:chOff x="929990" y="538658"/>
            <a:chExt cx="2367533" cy="813892"/>
          </a:xfrm>
        </p:grpSpPr>
        <p:sp>
          <p:nvSpPr>
            <p:cNvPr id="12" name="文本框 11"/>
            <p:cNvSpPr txBox="1"/>
            <p:nvPr/>
          </p:nvSpPr>
          <p:spPr>
            <a:xfrm>
              <a:off x="982663" y="538658"/>
              <a:ext cx="2217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9990" y="952440"/>
              <a:ext cx="2367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使用指南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89013" y="1773238"/>
            <a:ext cx="2874963" cy="4114800"/>
            <a:chOff x="989013" y="1773238"/>
            <a:chExt cx="2874963" cy="4114800"/>
          </a:xfrm>
        </p:grpSpPr>
        <p:grpSp>
          <p:nvGrpSpPr>
            <p:cNvPr id="5" name="组合 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329984" y="1878463"/>
              <a:ext cx="219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01.Git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5031" y="1773238"/>
            <a:ext cx="2874963" cy="4114800"/>
            <a:chOff x="989013" y="1773238"/>
            <a:chExt cx="2874963" cy="4114800"/>
          </a:xfrm>
        </p:grpSpPr>
        <p:grpSp>
          <p:nvGrpSpPr>
            <p:cNvPr id="35" name="组合 3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1339539" y="1878462"/>
              <a:ext cx="2163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基本操作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9300" y="1773238"/>
            <a:ext cx="2874963" cy="4114800"/>
            <a:chOff x="989013" y="1773238"/>
            <a:chExt cx="2874963" cy="4114800"/>
          </a:xfrm>
        </p:grpSpPr>
        <p:grpSp>
          <p:nvGrpSpPr>
            <p:cNvPr id="40" name="组合 39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331572" y="1878461"/>
              <a:ext cx="218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协作流程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001713" y="2476501"/>
            <a:ext cx="2862263" cy="34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982663" y="2939155"/>
            <a:ext cx="309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02573" y="2939155"/>
            <a:ext cx="309562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时光机穿梭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82000" y="2939155"/>
            <a:ext cx="30956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子标题一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标题五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小小草店铺中的素材\两页的最后加的 的幻灯片\两页的最后加的_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小小草店铺中的素材\两页的最后加的 的幻灯片\两页的最后加的_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01" y="-1"/>
            <a:ext cx="12211701" cy="68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9375619" y="2332057"/>
            <a:ext cx="1832024" cy="2519389"/>
          </a:xfrm>
          <a:custGeom>
            <a:avLst/>
            <a:gdLst>
              <a:gd name="connsiteX0" fmla="*/ 0 w 1832024"/>
              <a:gd name="connsiteY0" fmla="*/ 0 h 2519389"/>
              <a:gd name="connsiteX1" fmla="*/ 601563 w 1832024"/>
              <a:gd name="connsiteY1" fmla="*/ 0 h 2519389"/>
              <a:gd name="connsiteX2" fmla="*/ 1832024 w 1832024"/>
              <a:gd name="connsiteY2" fmla="*/ 1259695 h 2519389"/>
              <a:gd name="connsiteX3" fmla="*/ 601563 w 1832024"/>
              <a:gd name="connsiteY3" fmla="*/ 2519389 h 2519389"/>
              <a:gd name="connsiteX4" fmla="*/ 0 w 1832024"/>
              <a:gd name="connsiteY4" fmla="*/ 2519389 h 2519389"/>
              <a:gd name="connsiteX5" fmla="*/ 1230461 w 1832024"/>
              <a:gd name="connsiteY5" fmla="*/ 1259695 h 251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024" h="2519389">
                <a:moveTo>
                  <a:pt x="0" y="0"/>
                </a:moveTo>
                <a:lnTo>
                  <a:pt x="601563" y="0"/>
                </a:lnTo>
                <a:lnTo>
                  <a:pt x="1832024" y="1259695"/>
                </a:lnTo>
                <a:lnTo>
                  <a:pt x="601563" y="2519389"/>
                </a:lnTo>
                <a:lnTo>
                  <a:pt x="0" y="2519389"/>
                </a:lnTo>
                <a:lnTo>
                  <a:pt x="1230461" y="1259695"/>
                </a:lnTo>
                <a:close/>
              </a:path>
            </a:pathLst>
          </a:custGeom>
          <a:ln>
            <a:solidFill>
              <a:srgbClr val="9AEB72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884541" y="2284557"/>
            <a:ext cx="2193384" cy="2490655"/>
          </a:xfrm>
          <a:custGeom>
            <a:avLst/>
            <a:gdLst>
              <a:gd name="connsiteX0" fmla="*/ 0 w 2193384"/>
              <a:gd name="connsiteY0" fmla="*/ 0 h 2490655"/>
              <a:gd name="connsiteX1" fmla="*/ 1024376 w 2193384"/>
              <a:gd name="connsiteY1" fmla="*/ 0 h 2490655"/>
              <a:gd name="connsiteX2" fmla="*/ 2193384 w 2193384"/>
              <a:gd name="connsiteY2" fmla="*/ 1245328 h 2490655"/>
              <a:gd name="connsiteX3" fmla="*/ 1024376 w 2193384"/>
              <a:gd name="connsiteY3" fmla="*/ 2490655 h 2490655"/>
              <a:gd name="connsiteX4" fmla="*/ 0 w 2193384"/>
              <a:gd name="connsiteY4" fmla="*/ 2490655 h 2490655"/>
              <a:gd name="connsiteX5" fmla="*/ 1169008 w 2193384"/>
              <a:gd name="connsiteY5" fmla="*/ 1245328 h 24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3384" h="2490655">
                <a:moveTo>
                  <a:pt x="0" y="0"/>
                </a:moveTo>
                <a:lnTo>
                  <a:pt x="1024376" y="0"/>
                </a:lnTo>
                <a:lnTo>
                  <a:pt x="2193384" y="1245328"/>
                </a:lnTo>
                <a:lnTo>
                  <a:pt x="1024376" y="2490655"/>
                </a:lnTo>
                <a:lnTo>
                  <a:pt x="0" y="2490655"/>
                </a:lnTo>
                <a:lnTo>
                  <a:pt x="1169008" y="1245328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332333" y="1199175"/>
            <a:ext cx="3863340" cy="4386942"/>
          </a:xfrm>
          <a:custGeom>
            <a:avLst/>
            <a:gdLst>
              <a:gd name="connsiteX0" fmla="*/ 0 w 3863340"/>
              <a:gd name="connsiteY0" fmla="*/ 0 h 4386942"/>
              <a:gd name="connsiteX1" fmla="*/ 1804296 w 3863340"/>
              <a:gd name="connsiteY1" fmla="*/ 0 h 4386942"/>
              <a:gd name="connsiteX2" fmla="*/ 3863340 w 3863340"/>
              <a:gd name="connsiteY2" fmla="*/ 2193471 h 4386942"/>
              <a:gd name="connsiteX3" fmla="*/ 1804296 w 3863340"/>
              <a:gd name="connsiteY3" fmla="*/ 4386942 h 4386942"/>
              <a:gd name="connsiteX4" fmla="*/ 0 w 3863340"/>
              <a:gd name="connsiteY4" fmla="*/ 4386942 h 4386942"/>
              <a:gd name="connsiteX5" fmla="*/ 2059044 w 3863340"/>
              <a:gd name="connsiteY5" fmla="*/ 2193471 h 4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3340" h="4386942">
                <a:moveTo>
                  <a:pt x="0" y="0"/>
                </a:moveTo>
                <a:lnTo>
                  <a:pt x="1804296" y="0"/>
                </a:lnTo>
                <a:lnTo>
                  <a:pt x="3863340" y="2193471"/>
                </a:lnTo>
                <a:lnTo>
                  <a:pt x="1804296" y="4386942"/>
                </a:lnTo>
                <a:lnTo>
                  <a:pt x="0" y="4386942"/>
                </a:lnTo>
                <a:lnTo>
                  <a:pt x="2059044" y="2193471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sp>
        <p:nvSpPr>
          <p:cNvPr id="6" name="燕尾形 5"/>
          <p:cNvSpPr>
            <a:spLocks noChangeAspect="1"/>
          </p:cNvSpPr>
          <p:nvPr/>
        </p:nvSpPr>
        <p:spPr>
          <a:xfrm>
            <a:off x="10562954" y="1494241"/>
            <a:ext cx="730097" cy="829048"/>
          </a:xfrm>
          <a:prstGeom prst="chevron">
            <a:avLst>
              <a:gd name="adj" fmla="val 53297"/>
            </a:avLst>
          </a:prstGeom>
          <a:solidFill>
            <a:srgbClr val="99EC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>
            <a:spLocks noChangeAspect="1"/>
          </p:cNvSpPr>
          <p:nvPr/>
        </p:nvSpPr>
        <p:spPr>
          <a:xfrm>
            <a:off x="7085735" y="2733340"/>
            <a:ext cx="850075" cy="965285"/>
          </a:xfrm>
          <a:prstGeom prst="chevron">
            <a:avLst>
              <a:gd name="adj" fmla="val 53297"/>
            </a:avLst>
          </a:prstGeom>
          <a:solidFill>
            <a:srgbClr val="50C4C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8155494" y="1183409"/>
            <a:ext cx="1158389" cy="1395557"/>
          </a:xfrm>
          <a:custGeom>
            <a:avLst/>
            <a:gdLst>
              <a:gd name="connsiteX0" fmla="*/ 0 w 1158389"/>
              <a:gd name="connsiteY0" fmla="*/ 0 h 1395557"/>
              <a:gd name="connsiteX1" fmla="*/ 542983 w 1158389"/>
              <a:gd name="connsiteY1" fmla="*/ 0 h 1395557"/>
              <a:gd name="connsiteX2" fmla="*/ 1158389 w 1158389"/>
              <a:gd name="connsiteY2" fmla="*/ 697779 h 1395557"/>
              <a:gd name="connsiteX3" fmla="*/ 542983 w 1158389"/>
              <a:gd name="connsiteY3" fmla="*/ 1395557 h 1395557"/>
              <a:gd name="connsiteX4" fmla="*/ 0 w 1158389"/>
              <a:gd name="connsiteY4" fmla="*/ 1395557 h 1395557"/>
              <a:gd name="connsiteX5" fmla="*/ 615406 w 1158389"/>
              <a:gd name="connsiteY5" fmla="*/ 697779 h 139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389" h="1395557">
                <a:moveTo>
                  <a:pt x="0" y="0"/>
                </a:moveTo>
                <a:lnTo>
                  <a:pt x="542983" y="0"/>
                </a:lnTo>
                <a:lnTo>
                  <a:pt x="1158389" y="697779"/>
                </a:lnTo>
                <a:lnTo>
                  <a:pt x="542983" y="1395557"/>
                </a:lnTo>
                <a:lnTo>
                  <a:pt x="0" y="1395557"/>
                </a:lnTo>
                <a:lnTo>
                  <a:pt x="615406" y="697779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149876" y="872797"/>
            <a:ext cx="2788723" cy="4295064"/>
          </a:xfrm>
          <a:custGeom>
            <a:avLst/>
            <a:gdLst>
              <a:gd name="connsiteX0" fmla="*/ 0 w 2788723"/>
              <a:gd name="connsiteY0" fmla="*/ 0 h 4295064"/>
              <a:gd name="connsiteX1" fmla="*/ 769883 w 2788723"/>
              <a:gd name="connsiteY1" fmla="*/ 0 h 4295064"/>
              <a:gd name="connsiteX2" fmla="*/ 2788723 w 2788723"/>
              <a:gd name="connsiteY2" fmla="*/ 2147532 h 4295064"/>
              <a:gd name="connsiteX3" fmla="*/ 769883 w 2788723"/>
              <a:gd name="connsiteY3" fmla="*/ 4295064 h 4295064"/>
              <a:gd name="connsiteX4" fmla="*/ 0 w 2788723"/>
              <a:gd name="connsiteY4" fmla="*/ 4295064 h 4295064"/>
              <a:gd name="connsiteX5" fmla="*/ 2018840 w 2788723"/>
              <a:gd name="connsiteY5" fmla="*/ 2147532 h 42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8723" h="4295064">
                <a:moveTo>
                  <a:pt x="0" y="0"/>
                </a:moveTo>
                <a:lnTo>
                  <a:pt x="769883" y="0"/>
                </a:lnTo>
                <a:lnTo>
                  <a:pt x="2788723" y="2147532"/>
                </a:lnTo>
                <a:lnTo>
                  <a:pt x="769883" y="4295064"/>
                </a:lnTo>
                <a:lnTo>
                  <a:pt x="0" y="4295064"/>
                </a:lnTo>
                <a:lnTo>
                  <a:pt x="2018840" y="2147532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燕尾形 10"/>
          <p:cNvSpPr>
            <a:spLocks noChangeAspect="1"/>
          </p:cNvSpPr>
          <p:nvPr/>
        </p:nvSpPr>
        <p:spPr>
          <a:xfrm>
            <a:off x="9076868" y="4311875"/>
            <a:ext cx="1158389" cy="1395557"/>
          </a:xfrm>
          <a:prstGeom prst="chevron">
            <a:avLst>
              <a:gd name="adj" fmla="val 53126"/>
            </a:avLst>
          </a:prstGeom>
          <a:solidFill>
            <a:srgbClr val="DAF97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23646"/>
            <a:ext cx="207548" cy="1046798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63" y="3532841"/>
            <a:ext cx="32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2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81450" y="1784410"/>
            <a:ext cx="7250113" cy="4114800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483100" y="2082800"/>
            <a:ext cx="6413500" cy="3448407"/>
            <a:chOff x="4394200" y="2108200"/>
            <a:chExt cx="6413500" cy="3448407"/>
          </a:xfrm>
        </p:grpSpPr>
        <p:sp>
          <p:nvSpPr>
            <p:cNvPr id="19" name="文本框 18"/>
            <p:cNvSpPr txBox="1"/>
            <p:nvPr/>
          </p:nvSpPr>
          <p:spPr>
            <a:xfrm>
              <a:off x="4419600" y="2108200"/>
              <a:ext cx="290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高端大气上档次！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9600" y="2631419"/>
              <a:ext cx="509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Git</a:t>
              </a:r>
              <a:r>
                <a:rPr lang="zh-CN" altLang="en-US" dirty="0">
                  <a:solidFill>
                    <a:schemeClr val="bg1"/>
                  </a:solidFill>
                </a:rPr>
                <a:t>是目前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世界上较先进</a:t>
              </a:r>
              <a:r>
                <a:rPr lang="zh-CN" altLang="en-US" dirty="0">
                  <a:solidFill>
                    <a:schemeClr val="bg1"/>
                  </a:solidFill>
                </a:rPr>
                <a:t>的分布式版本控制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394200" y="3249652"/>
              <a:ext cx="6413500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2008年，GitHub网站上线了，它为开源项目免费提供Git存储，无数开源项目开始迁移至GitHub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他的故事：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https://www.liaoxuefeng.com/wiki/0013739516305929606dd18361248578c67b8067c8c017b000/00137402760310626208b4f695940a49e5348b689d095fc000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63" y="1707004"/>
            <a:ext cx="2104762" cy="1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3687956"/>
            <a:ext cx="2104762" cy="18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2619375"/>
            <a:ext cx="4340860" cy="3302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643245" y="1550670"/>
            <a:ext cx="6263005" cy="427291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805940"/>
            <a:ext cx="5940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集中式版本控制系统，版本库是集中存放在中央服务器的，而干活的时候，用的都是自己的电脑，所以要先从中央服务器取得最新的版本，然后开始干活，干完活了，再把自己的活推送给中央服务器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、必须联网才能工作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、网速相对较慢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43245" y="1550670"/>
            <a:ext cx="6263005" cy="493966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676400"/>
            <a:ext cx="59404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分布式版本控制系统根本没有“中央服务器”，每个人的电脑上都是一个完整的版本库，这样，你工作的时候，就不需要联网了，因为版本库就在你自己的电脑上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、安全性高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因为每个人电脑里都有完整的版本库，某一个人的电脑坏掉了不要紧，随便从其他人那里复制一个就可以了。而集中式版本控制系统的中央服务器要是出了问题，所有人都没法干活了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、更方便的团队协作方式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本地无需联网自己控制版本，为了方便，分布式版本控制系统通常也有一台充当“中央服务器”的电脑，但这个服务器的作用仅仅是用来方便“交换”大家的修改，没有它大家也一样干活，只是交换修改不方便而已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Git的优势不单是不必联网这么简单，后面我们还会看到Git极其强大的分支管理，把SVN等远远抛在了后面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2491740"/>
            <a:ext cx="3676650" cy="343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972345" y="1782794"/>
            <a:ext cx="3001962" cy="3278187"/>
            <a:chOff x="972345" y="1782794"/>
            <a:chExt cx="3001962" cy="3278187"/>
          </a:xfrm>
        </p:grpSpPr>
        <p:grpSp>
          <p:nvGrpSpPr>
            <p:cNvPr id="13" name="组合 12"/>
            <p:cNvGrpSpPr/>
            <p:nvPr/>
          </p:nvGrpSpPr>
          <p:grpSpPr>
            <a:xfrm>
              <a:off x="972345" y="1782794"/>
              <a:ext cx="3001962" cy="3001962"/>
              <a:chOff x="7701245" y="84934"/>
              <a:chExt cx="3001962" cy="300196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701245" y="84934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66782" y="247653"/>
                <a:ext cx="2671616" cy="2701924"/>
                <a:chOff x="7866782" y="247653"/>
                <a:chExt cx="2671616" cy="270192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1" cstate="screen"/>
                <a:srcRect/>
                <a:stretch>
                  <a:fillRect/>
                </a:stretch>
              </p:blipFill>
              <p:spPr>
                <a:xfrm rot="10232509" flipH="1">
                  <a:off x="7866782" y="2730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1" cstate="screen"/>
                <a:srcRect/>
                <a:stretch>
                  <a:fillRect/>
                </a:stretch>
              </p:blipFill>
              <p:spPr>
                <a:xfrm flipH="1">
                  <a:off x="8143727" y="2476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35" name="等腰三角形 34"/>
            <p:cNvSpPr/>
            <p:nvPr/>
          </p:nvSpPr>
          <p:spPr>
            <a:xfrm rot="10800000">
              <a:off x="2198174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31532" y="1795494"/>
            <a:ext cx="3001962" cy="3265487"/>
            <a:chOff x="4631532" y="1795494"/>
            <a:chExt cx="3001962" cy="3265487"/>
          </a:xfrm>
        </p:grpSpPr>
        <p:grpSp>
          <p:nvGrpSpPr>
            <p:cNvPr id="31" name="组合 30"/>
            <p:cNvGrpSpPr/>
            <p:nvPr/>
          </p:nvGrpSpPr>
          <p:grpSpPr>
            <a:xfrm>
              <a:off x="4631532" y="1795494"/>
              <a:ext cx="3001962" cy="3001962"/>
              <a:chOff x="4105275" y="1610519"/>
              <a:chExt cx="3001962" cy="30019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105275" y="1610519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>
              <a:xfrm>
                <a:off x="4267994" y="1782794"/>
                <a:ext cx="2676524" cy="2676524"/>
              </a:xfrm>
              <a:custGeom>
                <a:avLst/>
                <a:gdLst>
                  <a:gd name="connsiteX0" fmla="*/ 1338262 w 2676524"/>
                  <a:gd name="connsiteY0" fmla="*/ 0 h 2676524"/>
                  <a:gd name="connsiteX1" fmla="*/ 2676524 w 2676524"/>
                  <a:gd name="connsiteY1" fmla="*/ 1338262 h 2676524"/>
                  <a:gd name="connsiteX2" fmla="*/ 1338262 w 2676524"/>
                  <a:gd name="connsiteY2" fmla="*/ 2676524 h 2676524"/>
                  <a:gd name="connsiteX3" fmla="*/ 0 w 2676524"/>
                  <a:gd name="connsiteY3" fmla="*/ 1338262 h 2676524"/>
                  <a:gd name="connsiteX4" fmla="*/ 1338262 w 2676524"/>
                  <a:gd name="connsiteY4" fmla="*/ 0 h 26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24" h="2676524">
                    <a:moveTo>
                      <a:pt x="1338262" y="0"/>
                    </a:moveTo>
                    <a:cubicBezTo>
                      <a:pt x="2077364" y="0"/>
                      <a:pt x="2676524" y="599160"/>
                      <a:pt x="2676524" y="1338262"/>
                    </a:cubicBezTo>
                    <a:cubicBezTo>
                      <a:pt x="2676524" y="2077364"/>
                      <a:pt x="2077364" y="2676524"/>
                      <a:pt x="1338262" y="2676524"/>
                    </a:cubicBezTo>
                    <a:cubicBezTo>
                      <a:pt x="599160" y="2676524"/>
                      <a:pt x="0" y="2077364"/>
                      <a:pt x="0" y="1338262"/>
                    </a:cubicBezTo>
                    <a:cubicBezTo>
                      <a:pt x="0" y="599160"/>
                      <a:pt x="599160" y="0"/>
                      <a:pt x="1338262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6" name="等腰三角形 35"/>
            <p:cNvSpPr/>
            <p:nvPr/>
          </p:nvSpPr>
          <p:spPr>
            <a:xfrm rot="10800000">
              <a:off x="5906469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42301" y="1808194"/>
            <a:ext cx="3001962" cy="3252787"/>
            <a:chOff x="8242301" y="1808194"/>
            <a:chExt cx="3001962" cy="3252787"/>
          </a:xfrm>
        </p:grpSpPr>
        <p:grpSp>
          <p:nvGrpSpPr>
            <p:cNvPr id="34" name="组合 33"/>
            <p:cNvGrpSpPr/>
            <p:nvPr/>
          </p:nvGrpSpPr>
          <p:grpSpPr>
            <a:xfrm>
              <a:off x="8242301" y="1808194"/>
              <a:ext cx="3001962" cy="3001962"/>
              <a:chOff x="1033267" y="1542257"/>
              <a:chExt cx="3001962" cy="300196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3267" y="1542257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1195986" y="1704976"/>
                <a:ext cx="2676524" cy="2676524"/>
              </a:xfrm>
              <a:custGeom>
                <a:avLst/>
                <a:gdLst>
                  <a:gd name="connsiteX0" fmla="*/ 1270000 w 2540000"/>
                  <a:gd name="connsiteY0" fmla="*/ 0 h 2540000"/>
                  <a:gd name="connsiteX1" fmla="*/ 2540000 w 2540000"/>
                  <a:gd name="connsiteY1" fmla="*/ 1270000 h 2540000"/>
                  <a:gd name="connsiteX2" fmla="*/ 1270000 w 2540000"/>
                  <a:gd name="connsiteY2" fmla="*/ 2540000 h 2540000"/>
                  <a:gd name="connsiteX3" fmla="*/ 0 w 2540000"/>
                  <a:gd name="connsiteY3" fmla="*/ 1270000 h 2540000"/>
                  <a:gd name="connsiteX4" fmla="*/ 1270000 w 2540000"/>
                  <a:gd name="connsiteY4" fmla="*/ 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1270000" y="0"/>
                    </a:moveTo>
                    <a:cubicBezTo>
                      <a:pt x="1971402" y="0"/>
                      <a:pt x="2540000" y="568598"/>
                      <a:pt x="2540000" y="1270000"/>
                    </a:cubicBezTo>
                    <a:cubicBezTo>
                      <a:pt x="2540000" y="1971402"/>
                      <a:pt x="1971402" y="2540000"/>
                      <a:pt x="1270000" y="2540000"/>
                    </a:cubicBezTo>
                    <a:cubicBezTo>
                      <a:pt x="568598" y="2540000"/>
                      <a:pt x="0" y="1971402"/>
                      <a:pt x="0" y="1270000"/>
                    </a:cubicBezTo>
                    <a:cubicBezTo>
                      <a:pt x="0" y="568598"/>
                      <a:pt x="568598" y="0"/>
                      <a:pt x="127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9" name="等腰三角形 38"/>
            <p:cNvSpPr/>
            <p:nvPr/>
          </p:nvSpPr>
          <p:spPr>
            <a:xfrm rot="10800000">
              <a:off x="9517238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59127" y="5339727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但丁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8314" y="5332750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彼特拉克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歌集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29083" y="5332754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薄伽丘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十日谈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37" name="椭圆 3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章节标题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5400000">
            <a:off x="4251089" y="1883738"/>
            <a:ext cx="1805887" cy="1824970"/>
          </a:xfrm>
          <a:custGeom>
            <a:avLst/>
            <a:gdLst>
              <a:gd name="connsiteX0" fmla="*/ 0 w 1805887"/>
              <a:gd name="connsiteY0" fmla="*/ 0 h 1824970"/>
              <a:gd name="connsiteX1" fmla="*/ 1805887 w 1805887"/>
              <a:gd name="connsiteY1" fmla="*/ 0 h 1824970"/>
              <a:gd name="connsiteX2" fmla="*/ 1805887 w 1805887"/>
              <a:gd name="connsiteY2" fmla="*/ 1824970 h 1824970"/>
              <a:gd name="connsiteX3" fmla="*/ 1676997 w 1805887"/>
              <a:gd name="connsiteY3" fmla="*/ 1818462 h 1824970"/>
              <a:gd name="connsiteX4" fmla="*/ 7523 w 1805887"/>
              <a:gd name="connsiteY4" fmla="*/ 148988 h 1824970"/>
              <a:gd name="connsiteX5" fmla="*/ 0 w 1805887"/>
              <a:gd name="connsiteY5" fmla="*/ 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7" h="1824970">
                <a:moveTo>
                  <a:pt x="0" y="0"/>
                </a:moveTo>
                <a:lnTo>
                  <a:pt x="1805887" y="0"/>
                </a:lnTo>
                <a:lnTo>
                  <a:pt x="1805887" y="1824970"/>
                </a:lnTo>
                <a:lnTo>
                  <a:pt x="1676997" y="1818462"/>
                </a:lnTo>
                <a:cubicBezTo>
                  <a:pt x="796730" y="1729065"/>
                  <a:pt x="96919" y="1029254"/>
                  <a:pt x="7523" y="148988"/>
                </a:cubicBezTo>
                <a:lnTo>
                  <a:pt x="0" y="0"/>
                </a:lnTo>
                <a:close/>
              </a:path>
            </a:pathLst>
          </a:cu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5400000">
            <a:off x="6181665" y="1904852"/>
            <a:ext cx="1803858" cy="1784771"/>
          </a:xfrm>
          <a:custGeom>
            <a:avLst/>
            <a:gdLst>
              <a:gd name="connsiteX0" fmla="*/ 0 w 1803858"/>
              <a:gd name="connsiteY0" fmla="*/ 1784771 h 1784771"/>
              <a:gd name="connsiteX1" fmla="*/ 5494 w 1803858"/>
              <a:gd name="connsiteY1" fmla="*/ 1675982 h 1784771"/>
              <a:gd name="connsiteX2" fmla="*/ 1674968 w 1803858"/>
              <a:gd name="connsiteY2" fmla="*/ 6508 h 1784771"/>
              <a:gd name="connsiteX3" fmla="*/ 1803858 w 1803858"/>
              <a:gd name="connsiteY3" fmla="*/ 0 h 1784771"/>
              <a:gd name="connsiteX4" fmla="*/ 1803858 w 1803858"/>
              <a:gd name="connsiteY4" fmla="*/ 1784771 h 1784771"/>
              <a:gd name="connsiteX5" fmla="*/ 0 w 1803858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8" h="1784771">
                <a:moveTo>
                  <a:pt x="0" y="1784771"/>
                </a:moveTo>
                <a:lnTo>
                  <a:pt x="5494" y="1675982"/>
                </a:lnTo>
                <a:cubicBezTo>
                  <a:pt x="94890" y="795715"/>
                  <a:pt x="794701" y="95904"/>
                  <a:pt x="1674968" y="6508"/>
                </a:cubicBezTo>
                <a:lnTo>
                  <a:pt x="1803858" y="0"/>
                </a:lnTo>
                <a:lnTo>
                  <a:pt x="1803858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4251090" y="3814314"/>
            <a:ext cx="1805884" cy="1824970"/>
          </a:xfrm>
          <a:custGeom>
            <a:avLst/>
            <a:gdLst>
              <a:gd name="connsiteX0" fmla="*/ 0 w 1805884"/>
              <a:gd name="connsiteY0" fmla="*/ 1824970 h 1824970"/>
              <a:gd name="connsiteX1" fmla="*/ 0 w 1805884"/>
              <a:gd name="connsiteY1" fmla="*/ 0 h 1824970"/>
              <a:gd name="connsiteX2" fmla="*/ 1805884 w 1805884"/>
              <a:gd name="connsiteY2" fmla="*/ 0 h 1824970"/>
              <a:gd name="connsiteX3" fmla="*/ 1798361 w 1805884"/>
              <a:gd name="connsiteY3" fmla="*/ 148988 h 1824970"/>
              <a:gd name="connsiteX4" fmla="*/ 128887 w 1805884"/>
              <a:gd name="connsiteY4" fmla="*/ 1818462 h 1824970"/>
              <a:gd name="connsiteX5" fmla="*/ 0 w 1805884"/>
              <a:gd name="connsiteY5" fmla="*/ 182497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4" h="1824970">
                <a:moveTo>
                  <a:pt x="0" y="1824970"/>
                </a:moveTo>
                <a:lnTo>
                  <a:pt x="0" y="0"/>
                </a:lnTo>
                <a:lnTo>
                  <a:pt x="1805884" y="0"/>
                </a:lnTo>
                <a:lnTo>
                  <a:pt x="1798361" y="148988"/>
                </a:lnTo>
                <a:cubicBezTo>
                  <a:pt x="1708964" y="1029254"/>
                  <a:pt x="1009153" y="1729065"/>
                  <a:pt x="128887" y="1818462"/>
                </a:cubicBezTo>
                <a:lnTo>
                  <a:pt x="0" y="1824970"/>
                </a:lnTo>
                <a:close/>
              </a:path>
            </a:pathLst>
          </a:cu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5400000">
            <a:off x="6181667" y="3833399"/>
            <a:ext cx="1803854" cy="1784771"/>
          </a:xfrm>
          <a:custGeom>
            <a:avLst/>
            <a:gdLst>
              <a:gd name="connsiteX0" fmla="*/ 0 w 1803854"/>
              <a:gd name="connsiteY0" fmla="*/ 1784771 h 1784771"/>
              <a:gd name="connsiteX1" fmla="*/ 0 w 1803854"/>
              <a:gd name="connsiteY1" fmla="*/ 0 h 1784771"/>
              <a:gd name="connsiteX2" fmla="*/ 128887 w 1803854"/>
              <a:gd name="connsiteY2" fmla="*/ 6508 h 1784771"/>
              <a:gd name="connsiteX3" fmla="*/ 1798361 w 1803854"/>
              <a:gd name="connsiteY3" fmla="*/ 1675982 h 1784771"/>
              <a:gd name="connsiteX4" fmla="*/ 1803854 w 1803854"/>
              <a:gd name="connsiteY4" fmla="*/ 1784771 h 1784771"/>
              <a:gd name="connsiteX5" fmla="*/ 0 w 1803854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4" h="1784771">
                <a:moveTo>
                  <a:pt x="0" y="1784771"/>
                </a:moveTo>
                <a:lnTo>
                  <a:pt x="0" y="0"/>
                </a:lnTo>
                <a:lnTo>
                  <a:pt x="128887" y="6508"/>
                </a:lnTo>
                <a:cubicBezTo>
                  <a:pt x="1009153" y="95904"/>
                  <a:pt x="1708964" y="795715"/>
                  <a:pt x="1798361" y="1675982"/>
                </a:cubicBezTo>
                <a:lnTo>
                  <a:pt x="1803854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423886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4A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16200000">
            <a:off x="5048781" y="2679611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7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5400000" flipH="1">
            <a:off x="5378296" y="268261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4E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19120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2E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 flipH="1" flipV="1">
            <a:off x="4238868" y="3823857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85D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5400000" flipV="1">
            <a:off x="5048781" y="4630419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0E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 flipV="1">
            <a:off x="6194147" y="3823858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6A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6200000" flipH="1" flipV="1">
            <a:off x="5384234" y="463042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D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2663" y="2263681"/>
            <a:ext cx="2527300" cy="1065084"/>
            <a:chOff x="940531" y="2527072"/>
            <a:chExt cx="2527300" cy="1065084"/>
          </a:xfrm>
        </p:grpSpPr>
        <p:sp>
          <p:nvSpPr>
            <p:cNvPr id="17" name="文本框 16"/>
            <p:cNvSpPr txBox="1"/>
            <p:nvPr/>
          </p:nvSpPr>
          <p:spPr>
            <a:xfrm>
              <a:off x="940531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15891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9481" y="2263681"/>
            <a:ext cx="2527300" cy="1065084"/>
            <a:chOff x="8805863" y="2527072"/>
            <a:chExt cx="2527300" cy="1065084"/>
          </a:xfrm>
        </p:grpSpPr>
        <p:sp>
          <p:nvSpPr>
            <p:cNvPr id="77" name="文本框 76"/>
            <p:cNvSpPr txBox="1"/>
            <p:nvPr/>
          </p:nvSpPr>
          <p:spPr>
            <a:xfrm>
              <a:off x="8805863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481223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89481" y="4230860"/>
            <a:ext cx="2527300" cy="1065084"/>
            <a:chOff x="8785214" y="4649404"/>
            <a:chExt cx="2527300" cy="1065084"/>
          </a:xfrm>
        </p:grpSpPr>
        <p:sp>
          <p:nvSpPr>
            <p:cNvPr id="81" name="文本框 80"/>
            <p:cNvSpPr txBox="1"/>
            <p:nvPr/>
          </p:nvSpPr>
          <p:spPr>
            <a:xfrm>
              <a:off x="8785214" y="506815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60574" y="464940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0531" y="4230860"/>
            <a:ext cx="2527300" cy="1065084"/>
            <a:chOff x="940531" y="4643924"/>
            <a:chExt cx="2527300" cy="1065084"/>
          </a:xfrm>
        </p:grpSpPr>
        <p:sp>
          <p:nvSpPr>
            <p:cNvPr id="85" name="文本框 84"/>
            <p:cNvSpPr txBox="1"/>
            <p:nvPr/>
          </p:nvSpPr>
          <p:spPr>
            <a:xfrm>
              <a:off x="940531" y="506267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15891" y="464392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 rot="19216373">
            <a:off x="4667318" y="2611557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 rot="3691235">
            <a:off x="6361139" y="2899793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383627" flipV="1">
            <a:off x="4676537" y="455900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7908765" flipV="1">
            <a:off x="6399060" y="432688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6" name="椭圆 4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章节标题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31115"/>
            <a:ext cx="12174855" cy="6869430"/>
          </a:xfrm>
          <a:prstGeom prst="rect">
            <a:avLst/>
          </a:prstGeom>
          <a:solidFill>
            <a:srgbClr val="ECF0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AMET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3440215" y="1751491"/>
            <a:ext cx="2569108" cy="1089529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anose="020B0604020202020204" pitchFamily="34" charset="0"/>
              </a:rPr>
              <a:t>Lorem ipsum dolor sit </a:t>
            </a:r>
            <a:r>
              <a:rPr lang="en-US" altLang="zh-CN" kern="0" dirty="0" err="1">
                <a:sym typeface="Arial" panose="020B0604020202020204" pitchFamily="34" charset="0"/>
              </a:rPr>
              <a:t>amet</a:t>
            </a:r>
            <a:r>
              <a:rPr lang="en-US" altLang="zh-CN" kern="0" dirty="0">
                <a:sym typeface="Arial" panose="020B0604020202020204" pitchFamily="34" charset="0"/>
              </a:rPr>
              <a:t>, </a:t>
            </a:r>
            <a:r>
              <a:rPr lang="en-US" altLang="zh-CN" kern="0" dirty="0" err="1">
                <a:sym typeface="Arial" panose="020B0604020202020204" pitchFamily="34" charset="0"/>
              </a:rPr>
              <a:t>consectetur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adipisicing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elit</a:t>
            </a:r>
            <a:r>
              <a:rPr lang="en-US" altLang="zh-CN" kern="0" dirty="0">
                <a:sym typeface="Arial" panose="020B0604020202020204" pitchFamily="34" charset="0"/>
              </a:rPr>
              <a:t>.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6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AMET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3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10"/>
            </p:custDataLst>
          </p:nvPr>
        </p:nvSpPr>
        <p:spPr>
          <a:xfrm>
            <a:off x="3440215" y="3143112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anose="020B0604020202020204" pitchFamily="34" charset="0"/>
              </a:rPr>
              <a:t>Lorem ipsum dolor sit </a:t>
            </a:r>
            <a:r>
              <a:rPr lang="en-US" altLang="zh-CN" kern="0" dirty="0" err="1">
                <a:sym typeface="Arial" panose="020B0604020202020204" pitchFamily="34" charset="0"/>
              </a:rPr>
              <a:t>amet</a:t>
            </a:r>
            <a:r>
              <a:rPr lang="en-US" altLang="zh-CN" kern="0" dirty="0">
                <a:sym typeface="Arial" panose="020B0604020202020204" pitchFamily="34" charset="0"/>
              </a:rPr>
              <a:t>, </a:t>
            </a:r>
            <a:r>
              <a:rPr lang="en-US" altLang="zh-CN" kern="0" dirty="0" err="1">
                <a:sym typeface="Arial" panose="020B0604020202020204" pitchFamily="34" charset="0"/>
              </a:rPr>
              <a:t>consectetur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adipisicing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elit</a:t>
            </a:r>
            <a:r>
              <a:rPr lang="en-US" altLang="zh-CN" kern="0" dirty="0">
                <a:sym typeface="Arial" panose="020B0604020202020204" pitchFamily="34" charset="0"/>
              </a:rPr>
              <a:t>.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>
            <p:custDataLst>
              <p:tags r:id="rId11"/>
            </p:custDataLst>
          </p:nvPr>
        </p:nvGrpSpPr>
        <p:grpSpPr>
          <a:xfrm>
            <a:off x="2058352" y="4506054"/>
            <a:ext cx="1381862" cy="1085850"/>
            <a:chOff x="1358900" y="2012100"/>
            <a:chExt cx="1381862" cy="1085850"/>
          </a:xfrm>
        </p:grpSpPr>
        <p:sp>
          <p:nvSpPr>
            <p:cNvPr id="66" name="任意多边形 65"/>
            <p:cNvSpPr/>
            <p:nvPr>
              <p:custDataLst>
                <p:tags r:id="rId1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7" name="椭圆 66"/>
            <p:cNvSpPr/>
            <p:nvPr>
              <p:custDataLst>
                <p:tags r:id="rId1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AMET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8" name="圆角矩形 67"/>
            <p:cNvSpPr/>
            <p:nvPr>
              <p:custDataLst>
                <p:tags r:id="rId1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5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b="1" dirty="0">
                <a:solidFill>
                  <a:schemeClr val="accent5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15"/>
            </p:custDataLst>
          </p:nvPr>
        </p:nvSpPr>
        <p:spPr>
          <a:xfrm>
            <a:off x="3440215" y="4519475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anose="020B0604020202020204" pitchFamily="34" charset="0"/>
              </a:rPr>
              <a:t>Lorem ipsum dolor sit </a:t>
            </a:r>
            <a:r>
              <a:rPr lang="en-US" altLang="zh-CN" kern="0" dirty="0" err="1">
                <a:sym typeface="Arial" panose="020B0604020202020204" pitchFamily="34" charset="0"/>
              </a:rPr>
              <a:t>amet</a:t>
            </a:r>
            <a:r>
              <a:rPr lang="en-US" altLang="zh-CN" kern="0" dirty="0">
                <a:sym typeface="Arial" panose="020B0604020202020204" pitchFamily="34" charset="0"/>
              </a:rPr>
              <a:t>, </a:t>
            </a:r>
            <a:r>
              <a:rPr lang="en-US" altLang="zh-CN" kern="0" dirty="0" err="1">
                <a:sym typeface="Arial" panose="020B0604020202020204" pitchFamily="34" charset="0"/>
              </a:rPr>
              <a:t>consectetur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adipisicing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elit</a:t>
            </a:r>
            <a:r>
              <a:rPr lang="en-US" altLang="zh-CN" kern="0" dirty="0">
                <a:sym typeface="Arial" panose="020B0604020202020204" pitchFamily="34" charset="0"/>
              </a:rPr>
              <a:t>.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>
            <p:custDataLst>
              <p:tags r:id="rId16"/>
            </p:custDataLst>
          </p:nvPr>
        </p:nvGrpSpPr>
        <p:grpSpPr>
          <a:xfrm>
            <a:off x="6182677" y="1753329"/>
            <a:ext cx="1381862" cy="1085850"/>
            <a:chOff x="1358900" y="2012100"/>
            <a:chExt cx="1381862" cy="1085850"/>
          </a:xfrm>
        </p:grpSpPr>
        <p:sp>
          <p:nvSpPr>
            <p:cNvPr id="72" name="任意多边形 71"/>
            <p:cNvSpPr/>
            <p:nvPr>
              <p:custDataLst>
                <p:tags r:id="rId1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3" name="椭圆 72"/>
            <p:cNvSpPr/>
            <p:nvPr>
              <p:custDataLst>
                <p:tags r:id="rId1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AMET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4" name="圆角矩形 73"/>
            <p:cNvSpPr/>
            <p:nvPr>
              <p:custDataLst>
                <p:tags r:id="rId1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>
            <p:custDataLst>
              <p:tags r:id="rId20"/>
            </p:custDataLst>
          </p:nvPr>
        </p:nvSpPr>
        <p:spPr>
          <a:xfrm>
            <a:off x="7564540" y="1766750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>
                <a:sym typeface="Arial" panose="020B0604020202020204" pitchFamily="34" charset="0"/>
              </a:rPr>
              <a:t>Lorem ipsum dolor sit amet, consectetur adipisicing elit.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76" name="组合 75"/>
          <p:cNvGrpSpPr/>
          <p:nvPr>
            <p:custDataLst>
              <p:tags r:id="rId21"/>
            </p:custDataLst>
          </p:nvPr>
        </p:nvGrpSpPr>
        <p:grpSpPr>
          <a:xfrm>
            <a:off x="6182677" y="3129691"/>
            <a:ext cx="1381862" cy="1085850"/>
            <a:chOff x="1358900" y="2012100"/>
            <a:chExt cx="1381862" cy="1085850"/>
          </a:xfrm>
        </p:grpSpPr>
        <p:sp>
          <p:nvSpPr>
            <p:cNvPr id="78" name="任意多边形 77"/>
            <p:cNvSpPr/>
            <p:nvPr>
              <p:custDataLst>
                <p:tags r:id="rId2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9" name="椭圆 78"/>
            <p:cNvSpPr/>
            <p:nvPr>
              <p:custDataLst>
                <p:tags r:id="rId2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AMET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80" name="圆角矩形 79"/>
            <p:cNvSpPr/>
            <p:nvPr>
              <p:custDataLst>
                <p:tags r:id="rId2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chemeClr val="accent4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7" name="矩形 76"/>
          <p:cNvSpPr/>
          <p:nvPr>
            <p:custDataLst>
              <p:tags r:id="rId25"/>
            </p:custDataLst>
          </p:nvPr>
        </p:nvSpPr>
        <p:spPr>
          <a:xfrm>
            <a:off x="7564540" y="3143112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anose="020B0604020202020204" pitchFamily="34" charset="0"/>
              </a:rPr>
              <a:t>Lorem ipsum dolor sit </a:t>
            </a:r>
            <a:r>
              <a:rPr lang="en-US" altLang="zh-CN" kern="0" dirty="0" err="1">
                <a:sym typeface="Arial" panose="020B0604020202020204" pitchFamily="34" charset="0"/>
              </a:rPr>
              <a:t>amet</a:t>
            </a:r>
            <a:r>
              <a:rPr lang="en-US" altLang="zh-CN" kern="0" dirty="0">
                <a:sym typeface="Arial" panose="020B0604020202020204" pitchFamily="34" charset="0"/>
              </a:rPr>
              <a:t>, </a:t>
            </a:r>
            <a:r>
              <a:rPr lang="en-US" altLang="zh-CN" kern="0" dirty="0" err="1">
                <a:sym typeface="Arial" panose="020B0604020202020204" pitchFamily="34" charset="0"/>
              </a:rPr>
              <a:t>consectetur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adipisicing</a:t>
            </a:r>
            <a:r>
              <a:rPr lang="en-US" altLang="zh-CN" kern="0" dirty="0">
                <a:sym typeface="Arial" panose="020B0604020202020204" pitchFamily="34" charset="0"/>
              </a:rPr>
              <a:t> </a:t>
            </a:r>
            <a:r>
              <a:rPr lang="en-US" altLang="zh-CN" kern="0" dirty="0" err="1">
                <a:sym typeface="Arial" panose="020B0604020202020204" pitchFamily="34" charset="0"/>
              </a:rPr>
              <a:t>elit</a:t>
            </a:r>
            <a:r>
              <a:rPr lang="en-US" altLang="zh-CN" kern="0" dirty="0">
                <a:sym typeface="Arial" panose="020B0604020202020204" pitchFamily="34" charset="0"/>
              </a:rPr>
              <a:t>.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26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kern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LOREM IPSUM DOLOR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7_2*i*16"/>
  <p:tag name="KSO_WM_TEMPLATE_CATEGORY" val="diagram"/>
  <p:tag name="KSO_WM_TEMPLATE_INDEX" val="160147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5"/>
  <p:tag name="KSO_WM_UNIT_ID" val="257*m_i*1_5"/>
  <p:tag name="KSO_WM_UNIT_CLEAR" val="1"/>
  <p:tag name="KSO_WM_UNIT_LAYERLEVEL" val="1_1"/>
  <p:tag name="KSO_WM_BEAUTIFY_FLAG" val="#wm#"/>
  <p:tag name="KSO_WM_DIAGRAM_GROUP_CODE" val="m1-1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5_1"/>
  <p:tag name="KSO_WM_UNIT_ID" val="257*m_h_a*1_5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6"/>
  <p:tag name="KSO_WM_UNIT_ID" val="257*m_i*1_6"/>
  <p:tag name="KSO_WM_UNIT_CLEAR" val="1"/>
  <p:tag name="KSO_WM_UNIT_LAYERLEVEL" val="1_1"/>
  <p:tag name="KSO_WM_BEAUTIFY_FLAG" val="#wm#"/>
  <p:tag name="KSO_WM_DIAGRAM_GROUP_CODE" val="m1-1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5_1"/>
  <p:tag name="KSO_WM_UNIT_ID" val="257*m_h_f*1_5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7_2*i*24"/>
  <p:tag name="KSO_WM_TEMPLATE_CATEGORY" val="diagram"/>
  <p:tag name="KSO_WM_TEMPLATE_INDEX" val="160147"/>
</p:tagLst>
</file>

<file path=ppt/tags/tag17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7"/>
  <p:tag name="KSO_WM_UNIT_ID" val="257*m_i*1_7"/>
  <p:tag name="KSO_WM_UNIT_CLEAR" val="1"/>
  <p:tag name="KSO_WM_UNIT_LAYERLEVEL" val="1_1"/>
  <p:tag name="KSO_WM_BEAUTIFY_FLAG" val="#wm#"/>
  <p:tag name="KSO_WM_DIAGRAM_GROUP_CODE" val="m1-1"/>
</p:tagLst>
</file>

<file path=ppt/tags/tag18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2_1"/>
  <p:tag name="KSO_WM_UNIT_ID" val="257*m_h_a*1_2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8"/>
  <p:tag name="KSO_WM_UNIT_ID" val="257*m_i*1_8"/>
  <p:tag name="KSO_WM_UNIT_CLEAR" val="1"/>
  <p:tag name="KSO_WM_UNIT_LAYERLEVEL" val="1_1"/>
  <p:tag name="KSO_WM_BEAUTIFY_FLAG" val="#wm#"/>
  <p:tag name="KSO_WM_DIAGRAM_GROUP_CODE" val="m1-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0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2_1"/>
  <p:tag name="KSO_WM_UNIT_ID" val="257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7_2*i*32"/>
  <p:tag name="KSO_WM_TEMPLATE_CATEGORY" val="diagram"/>
  <p:tag name="KSO_WM_TEMPLATE_INDEX" val="160147"/>
</p:tagLst>
</file>

<file path=ppt/tags/tag22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9"/>
  <p:tag name="KSO_WM_UNIT_ID" val="257*m_i*1_9"/>
  <p:tag name="KSO_WM_UNIT_CLEAR" val="1"/>
  <p:tag name="KSO_WM_UNIT_LAYERLEVEL" val="1_1"/>
  <p:tag name="KSO_WM_BEAUTIFY_FLAG" val="#wm#"/>
  <p:tag name="KSO_WM_DIAGRAM_GROUP_CODE" val="m1-1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4_1"/>
  <p:tag name="KSO_WM_UNIT_ID" val="257*m_h_a*1_4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4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0"/>
  <p:tag name="KSO_WM_UNIT_ID" val="257*m_i*1_10"/>
  <p:tag name="KSO_WM_UNIT_CLEAR" val="1"/>
  <p:tag name="KSO_WM_UNIT_LAYERLEVEL" val="1_1"/>
  <p:tag name="KSO_WM_BEAUTIFY_FLAG" val="#wm#"/>
  <p:tag name="KSO_WM_DIAGRAM_GROUP_CODE" val="m1-1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4_1"/>
  <p:tag name="KSO_WM_UNIT_ID" val="257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26.xml><?xml version="1.0" encoding="utf-8"?>
<p:tagLst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27.xml><?xml version="1.0" encoding="utf-8"?>
<p:tagLst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2564</Words>
  <Application>WPS 演示</Application>
  <PresentationFormat>宽屏</PresentationFormat>
  <Paragraphs>282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Algerian</vt:lpstr>
      <vt:lpstr>Calibri</vt:lpstr>
      <vt:lpstr>Arial Unicode MS</vt:lpstr>
      <vt:lpstr>Calibri Light</vt:lpstr>
      <vt:lpstr>仿宋</vt:lpstr>
      <vt:lpstr>微软雅黑 Light</vt:lpstr>
      <vt:lpstr>幼圆</vt:lpstr>
      <vt:lpstr>华文隶书</vt:lpstr>
      <vt:lpstr>新宋体</vt:lpstr>
      <vt:lpstr>方正姚体</vt:lpstr>
      <vt:lpstr>方正舒体</vt:lpstr>
      <vt:lpstr>华文中宋</vt:lpstr>
      <vt:lpstr>华文仿宋</vt:lpstr>
      <vt:lpstr>华文宋体</vt:lpstr>
      <vt:lpstr>华文彩云</vt:lpstr>
      <vt:lpstr>华文新魏</vt:lpstr>
      <vt:lpstr>华文楷体</vt:lpstr>
      <vt:lpstr>华文琥珀</vt:lpstr>
      <vt:lpstr>华文细黑</vt:lpstr>
      <vt:lpstr>华文行楷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https://800sucai.taobao.com</cp:keywords>
  <dc:description>https://800sucai.taobao.com</dc:description>
  <dc:subject>哎呀小小草</dc:subject>
  <cp:category>https://800sucai.taobao.com</cp:category>
  <cp:lastModifiedBy>腾云登峰</cp:lastModifiedBy>
  <cp:revision>77</cp:revision>
  <dcterms:created xsi:type="dcterms:W3CDTF">2015-11-12T03:27:00Z</dcterms:created>
  <dcterms:modified xsi:type="dcterms:W3CDTF">2018-05-13T17:02:39Z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